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58" r:id="rId5"/>
    <p:sldId id="283" r:id="rId6"/>
    <p:sldId id="278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7" r:id="rId18"/>
    <p:sldId id="308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7" r:id="rId28"/>
    <p:sldId id="296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1" r:id="rId40"/>
    <p:sldId id="325" r:id="rId41"/>
    <p:sldId id="331" r:id="rId42"/>
    <p:sldId id="332" r:id="rId43"/>
    <p:sldId id="333" r:id="rId44"/>
    <p:sldId id="334" r:id="rId45"/>
    <p:sldId id="335" r:id="rId46"/>
    <p:sldId id="340" r:id="rId47"/>
    <p:sldId id="342" r:id="rId48"/>
    <p:sldId id="343" r:id="rId49"/>
    <p:sldId id="344" r:id="rId50"/>
    <p:sldId id="345" r:id="rId51"/>
    <p:sldId id="348" r:id="rId52"/>
    <p:sldId id="349" r:id="rId53"/>
    <p:sldId id="350" r:id="rId54"/>
    <p:sldId id="351" r:id="rId55"/>
    <p:sldId id="346" r:id="rId56"/>
    <p:sldId id="347" r:id="rId57"/>
    <p:sldId id="352" r:id="rId58"/>
    <p:sldId id="354" r:id="rId59"/>
    <p:sldId id="353" r:id="rId60"/>
    <p:sldId id="356" r:id="rId61"/>
    <p:sldId id="357" r:id="rId62"/>
    <p:sldId id="358" r:id="rId63"/>
    <p:sldId id="359" r:id="rId64"/>
    <p:sldId id="360" r:id="rId65"/>
    <p:sldId id="274" r:id="rId6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88355" autoAdjust="0"/>
  </p:normalViewPr>
  <p:slideViewPr>
    <p:cSldViewPr snapToGrid="0" showGuides="1">
      <p:cViewPr varScale="1">
        <p:scale>
          <a:sx n="64" d="100"/>
          <a:sy n="64" d="100"/>
        </p:scale>
        <p:origin x="67" y="461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10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30FA5BF6-4F13-4D1F-86DC-CF2E64BDAF8E}" type="datetime1">
              <a:rPr lang="ko-KR" altLang="en-US" smtClean="0">
                <a:latin typeface="맑은 고딕" panose="020B0503020000020004" pitchFamily="50" charset="-127"/>
              </a:rPr>
              <a:t>2024-02-27</a:t>
            </a:fld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B3BF5047-6CED-44CC-A86C-D48A653D0A7A}" type="slidenum">
              <a:rPr lang="ko-KR" smtClean="0">
                <a:latin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91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B0779C89-4FE7-405C-9933-C2C12267D876}" type="datetime1">
              <a:rPr lang="ko-KR" altLang="en-US" smtClean="0"/>
              <a:t>2024-02-27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339D21CC-DD94-204E-93C8-E1AAF3084C8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ko-KR"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ea typeface="맑은 고딕" panose="020B0503020000020004" pitchFamily="50" charset="-127"/>
      </a:defRPr>
    </a:lvl2pPr>
    <a:lvl3pPr marL="914400" algn="l">
      <a:defRPr sz="1200" baseline="0">
        <a:ea typeface="맑은 고딕" panose="020B0503020000020004" pitchFamily="50" charset="-127"/>
      </a:defRPr>
    </a:lvl3pPr>
    <a:lvl4pPr marL="1371600" algn="l">
      <a:defRPr sz="1200" baseline="0">
        <a:ea typeface="맑은 고딕" panose="020B0503020000020004" pitchFamily="50" charset="-127"/>
      </a:defRPr>
    </a:lvl4pPr>
    <a:lvl5pPr marL="1828800" algn="l">
      <a:defRPr sz="1200" baseline="0">
        <a:ea typeface="맑은 고딕" panose="020B0503020000020004" pitchFamily="50" charset="-127"/>
      </a:defRPr>
    </a:lvl5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sz="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8CC30-96CC-E2C7-1AD9-89DCEEA1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9A1126-F4CD-9DD3-097F-534C22546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FECD98-8E80-E7B9-E56D-DDC4654B0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6DFE6-D56C-44B2-2AB6-C5007A7FF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4822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019D9-FA22-2329-AA43-142AA282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6CBEDE-6299-937C-408E-9A1BB95B3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7AF2C7-6D16-8BD0-3D54-36889D18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98551-0793-3D3A-F828-AC943FACC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950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BCC3-04F2-D69E-CBC5-B60ED1EA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C6DD42-79F8-B9B6-5495-FA2BA3FF8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D26A41-84C5-129F-216A-1CB67961F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E81326-A673-52C0-957A-2C1BFB2D7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639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EA68B-2DCD-DE2F-B5A5-5BFA45FB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5552CE-1728-F0BD-D0C5-17C067240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24509-C3C2-2BD0-F24A-27C4ED5DB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819A-8480-138F-81C9-229B8C72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158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ADCF6-D784-8284-C4E8-5869CC24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0FDF06-7B85-D39C-42D6-5A46AB771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B20747-E649-A110-2FB8-0514638E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FA0A3-C661-A746-4B7E-B6B8A809B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5164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CE67-F93F-D981-79AE-4DD9F77B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F2DC6-77CE-D721-4E27-EDD380AFA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16438D-085D-A156-12F7-F4CD820DA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38312-B479-E124-1D30-B2BB37E10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55814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1DA94-0101-72F8-2DEC-09F7CF39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8696-B0F7-ABA1-F4EA-3DC7F6AFB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B290F8-7789-536F-7A47-FB8E2EA3D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E3AD8-D15C-4896-E226-38BBFD2A6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649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B9ECD-F7EF-BB63-63E4-26CAE8D2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1673C-B6CD-000F-A3AF-87CA23869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640837-104C-5F99-643D-B6307143C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DC6BF-CAE6-74CE-E56B-0277863DC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1690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0AB94-CC55-CA91-B582-B314D9E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11B14-F00A-6C95-0494-C98A66500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872C7-7100-C7FD-8436-FF7FAAEA1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57DEF-4DAD-3A8E-AB9C-2656CE1E9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57572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6BE0-F411-6CDA-BA1E-7A39821C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557CC-8706-9556-0A36-E0BC45A9D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6FCFB-9B92-7675-0325-DD3EB4916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E130D-D90C-7CBD-425C-92D840486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01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1593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40C85-D0DF-F3EE-6B73-04EF88EA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F8196D-70D9-4827-4E58-5B6A12C7F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DFF561-4DA0-C47F-B322-B2880921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B248A-5552-8A16-4C99-B026BB085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44499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4396-D86D-A372-4C15-E83CC3507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435695-2CA5-F170-2E35-5406B5838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1A4F8-95BB-5BD8-A7C2-BD24BF20F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FDE85-1EFF-EE1A-B982-F78C80446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3257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FD29-B614-5BEE-EE91-C32BA8E5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564E2-B5BC-CADF-E825-4AE6E27F8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E92B8E-C4CB-DC3B-09E3-62FB1EF6C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601FE-106D-7070-F974-90BAF934E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0765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B7DE-7289-6CFF-8B2E-4177AA09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313417-B32A-2C67-85E4-0B528D4FA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83B746-C69D-5A65-EDD0-51797B41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A94A8-0D6D-E164-E47F-6B673D8C6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5824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9FD4-1598-967E-6B3C-9A0B8FA8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159EE8-5782-DBA5-1219-7BBC55720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65D99-B306-1B9C-36FE-D3371E06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8CD72-9CB5-C88E-29F5-0DA42A459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86369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CC005-F19B-16A1-AA8F-DFBFC464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EFF017-EE9F-C6D8-6FF6-FB6539E7C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E5555B-7503-AF7B-0822-AF428FE10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8C971-FCAB-4811-020A-723E33825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8102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4AB6-BEC8-D11E-6F43-FAAC2B90B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75FC6B-B1EA-B683-2675-550AE7ABD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AFA4D8-B2BC-8B76-3DD1-49A4C05CB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8AFDD-3726-30A6-AA78-9DF95A3DC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6750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EF37-276E-C014-732A-CDA65B84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368EC5-2C58-CCC7-588E-AA1868BBF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96AA7-F85F-C7A7-1333-4BDAA554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E8E35-DDAB-9FA1-1686-02CEA8753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13600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58A-54FE-9746-CFB1-F7C497E9C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D3DADD-BA63-DB8B-1CC0-A9288717A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623081-13C5-209F-50B5-E3C0DAEAC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53301-0452-4157-52AC-73FC4FACE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43101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CD03-B0DB-F732-6392-964A97DB0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BF655-A72B-F675-7206-B900028DC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CF0173-F161-341C-F8B8-9253E8383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D1A6B-451D-66F9-B72C-3A383D38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2599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C1D8F-07C4-F73A-4C7D-16377E385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F9EC37-F828-2904-E8E9-A3DF53D97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E72C3C-30A0-DAF0-3CAF-434E8CDEE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39B1C-F901-EB09-5B9E-1CDBA4881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25136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83179-E2F9-3C0B-377C-5D67C9A1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6D3389-84E3-AA76-FAAD-900B293DE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5C82BC-3D0A-EE27-6E61-A4F2080D4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03DC5-9482-8ABF-8538-064351D1B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49245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CAA9-1141-18C5-EE78-1D085187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BF001-E4B0-D15C-8D28-34CFA0073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3A6C6-5C55-4D3C-63C0-8656B2BA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DE86C-F9C7-00EF-A1FE-B79E3CDCA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64144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A198-F6B5-CC38-E973-06001E9C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DA5E-E039-A053-A177-BDB82E60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81347-A4A7-6FFA-ED0F-C3EB8CF98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6F90C-8801-2C2F-CCD1-8ED5899E1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73815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87DD6-C21B-A15B-EA1E-068078FF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0C058D-968C-55AC-EF90-B9CDC6E1A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842D9F-E4B0-2EDD-9A82-9B345FD9A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BA31B-1646-DE3F-EAD8-1C8A5E7CD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91142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BB1F-5574-622B-BA2A-F5462FB1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C42A0D-B7C1-1618-C808-E0D917E4A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25A26C-D43B-2770-0BE6-795029213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71CF9-8739-1325-95AD-8381289C4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31859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1429-06E8-6353-A56C-93E6FEE7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1C97E4-9F30-0F6B-A609-328F08E16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9E79B-839D-E801-FE2B-713C1FDC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25945-9712-88E6-D51C-EC8707821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094773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4524-64C9-9361-8E6C-3A0614EA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D0F27B-07BE-9AEA-6F57-987075DBA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0E7C4B-132B-2710-35FD-5BF11A865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49768F-8D8D-9DAE-B430-92571F99C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94081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67432-C921-D76D-8808-BBB5055D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FBF193-DD0C-A304-EE3A-AD63E27DF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3A66-4A06-89C4-BA2F-6B334E0A0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FB171-22DA-98E1-F1EF-820BC88E8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492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C6DB8-BDE9-59AD-B672-F6A0F7C24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B9A209-E223-EB3E-321D-61651AD2A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2F19F8-40B3-26E6-E4BC-2809C8358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F1E07-0C6F-A03F-BDAC-D8AF20ED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5716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E74F9-6CE4-9335-FE86-992F0EB1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817822-9BA0-8037-D44B-457DD6197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40B45-A310-E4E0-8A23-58FFB974E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EAF77-E291-AC64-D0CA-ECF629766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9151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EEDD-A560-8CB1-0116-41F26AD8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B192F0-E331-4A9A-5709-4726016CA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211ED3-6443-97CA-DB20-D5BA5EE82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3D163-5880-F71E-2052-1EC70C360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57617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20BC8-EE5A-4C04-8F49-DF694FDE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1226E9-D154-B863-DB0C-0BECEEB4E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71A99-8FA3-4C5F-0BDB-BE7B0BCDB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76C38-DFAE-E48B-4074-5BF1ED952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62961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B350F-760B-E241-BCEE-DEA58014D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1E952A-92EC-E654-FD92-FEC928458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4ED987-C6E1-5E3F-C9C5-157413E5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925E9-BE90-53DC-DA48-695BE9767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93499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D2C3-5D94-6539-A25E-EB2F874E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12811A-C450-193C-DFE7-F26A3555F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778398-2B70-AFF5-B4E2-6654402C8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234A3-6754-EDBA-F711-1C8ACCDB0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07800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93AC-DFEE-FC29-F067-FFE188D0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8C3F20-ECF9-2900-53FE-B0AB3215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7A3BAC-10B1-8233-C624-B0F510C66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8A556-F3CC-930A-91C6-D5F91FD58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0368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5410-3B8B-D49D-0EFD-78C59A39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403E69-EAF1-B456-3DEB-F12257E6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B64443-97F9-7BE1-9E29-6CCD2F676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EE6139-834A-DF53-E19B-7E5C81F52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65886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3710-C723-656B-83E5-68A126847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D43D62-B59D-073D-9860-266D93EBE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875961-DBEF-31C8-7C64-8CBECD0B7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037E9-B1C8-BBD2-59B1-F41E7C94A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75263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3BF3-4875-6D0E-FA34-629B1D07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AA209E-76BA-7E9D-3E8F-82586B5CD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7B7D20-1503-C6BE-F12F-335586517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7F55A-5D59-3FAD-CFD0-A4EAEB86D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29763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D8E98-3ADA-6E34-33E5-D7C04032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67452-36EF-4FA0-93C3-7A00B5F74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C767D6-BE37-B80E-1C8A-89E24C213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7AFB2-4FC7-5309-2FDB-F27B3B160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02616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9622-BB85-CFE5-1454-60402BAE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38F85-1AFD-F3C7-ECE4-D923693F2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C99A9-B33B-E096-B53E-854C55B49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D28FBB-F7CA-098E-FCB2-3116536EB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111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08A0-3110-E1E8-74B2-C59EAE00B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5CB3-C285-69AE-92EB-A2838940D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556DB1-AF0B-B00D-60CA-53F215568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E5618-9D0F-B82A-A546-E0D3F3C72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66111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BC68A-7678-6EF0-8912-CDF63734D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75924D-FCA6-2539-93CD-B36424BE0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2168E-5847-C1B6-1802-9DEDB908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F5C5B-94F3-7AC3-2BF9-1D256F48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1760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7330-4EBD-1826-A176-3A033288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0BE083-96A2-E99C-E500-589FBAB7E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BB72C8-8DB4-1E35-CCDA-5010EF3F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6EE94-5B73-FB11-41A9-973BFD76C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27212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0D8D-AFC2-DE5E-37DB-2187CE8D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2A23C4-05C1-B9E9-9879-84FDA348B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C3777E-5D6B-1E6E-14AC-C70705BED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E3C47-559B-358C-B049-0A6017527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16551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CE3A6-680D-3876-77A3-240EE29B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82658C-90D4-0894-78E4-E48B6AD1A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48AAD-E677-30D8-3AA4-621961E6B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256DD-6CCA-4502-CB1F-EE444A66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07961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1FB9-D729-6609-0DB5-FC9E008D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36B0F-F8D9-BA37-2AE3-BCA64593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2CFEF-F527-2DE4-D326-0C16CE39E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2159E-9FA8-3287-55E1-91B323D91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70897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3D2B-AEA7-BD76-46E2-C33D7B43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680349-20D8-486E-159D-511CB0F89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8FEDD8-4611-749A-934C-766164373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2D8184-B3F7-91CA-0AA6-AFFA7BABE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46294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B491-1AE9-ECC6-AF45-A71E4F84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71EAD-5DF1-8D85-B220-A1C023C66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A245EA-917F-5234-2D83-34950AD7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0A561E-1FFA-52A3-B0B8-112D6E1E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971295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68A7E-E9E2-72E6-9C4C-2E3F1A89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2FB90F-3D04-7599-E6F9-EE467FAD7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5ABD8-414B-498B-6822-7A548AA9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F450FC-B202-9301-17CB-6023DE76D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81271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A820B-9153-332D-66FC-1F40BFF43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D24A22-04C7-8727-2177-8CFAD224F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DACDBF-8E14-0248-F4F4-7224BDB43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A403B-AC93-D116-D73C-EB10AB219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9535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3764-ACC6-B362-06C0-59586266B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5373D2-71BD-3DA3-FEF8-58CA006C3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D336ED-8210-9D9D-75B9-5745AB25E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70ACF-FF25-37D9-31C7-1AEA39BC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0528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E8DE-8C93-26C6-8D0D-463DF5A9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642BCB-7D38-D184-AA5C-19D288B25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3088E9-AE4F-71BE-D11D-E3AF976DC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6DB3C-258C-C7EE-EAB0-FB6E894C1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87863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98A3-1FD5-ED6F-D8AF-BD32E077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1D085C-04E5-8241-58E6-B37856F71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D1E277-A944-5F47-EC02-9F728EFC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5C39E-EF51-D2B5-3490-FB3968FE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08075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8AC8-E1A0-229D-A3F6-6FADD87A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049AB4-17EB-81BC-3F3F-7D712FD9D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B846A-0C29-789D-C7C3-14D196C2C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83495-0A73-6FC2-C23E-524F342A5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979511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94CB-C789-5FCB-2965-0E26019A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08A5C-593B-C58D-FAC4-A157BF031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EF4F4-EA06-CFB6-9326-DD5AB46B1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34E5E-21A1-F326-830C-1216A66DD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2605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3105D-0073-9AAD-969B-1C63FA30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9CB975-2420-BA09-115B-B4E77AE21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014A-0191-D581-05FD-BC5736976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A1E9C6-8E22-2A9F-F580-C7509E1E5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2521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08DC-D332-987B-42FA-6573D933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FDE41C-F26B-999B-D50E-C6D9D9162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860D8-C253-7DAB-A4F5-50C11D4DF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B671F4-1081-6198-C4FA-59FD1C3C2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3197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ko-KR" sz="59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ko-KR" sz="2400"/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3" name="텍스트 개체 틀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4" name="텍스트 개체 틀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dirty="0"/>
              <a:t>MMM</a:t>
            </a: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" name="텍스트 개체 틀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8" name="자유형(F)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 b="1"/>
            </a:lvl1pPr>
            <a:lvl2pPr>
              <a:lnSpc>
                <a:spcPct val="150000"/>
              </a:lnSpc>
              <a:spcBef>
                <a:spcPts val="0"/>
              </a:spcBef>
              <a:defRPr lang="ko-KR" sz="1200" b="1"/>
            </a:lvl2pPr>
            <a:lvl3pPr>
              <a:lnSpc>
                <a:spcPct val="150000"/>
              </a:lnSpc>
              <a:spcBef>
                <a:spcPts val="0"/>
              </a:spcBef>
              <a:defRPr lang="ko-KR" sz="1100" b="1"/>
            </a:lvl3pPr>
            <a:lvl4pPr>
              <a:lnSpc>
                <a:spcPct val="150000"/>
              </a:lnSpc>
              <a:spcBef>
                <a:spcPts val="0"/>
              </a:spcBef>
              <a:defRPr lang="ko-KR" sz="1050" b="1"/>
            </a:lvl4pPr>
            <a:lvl5pPr>
              <a:lnSpc>
                <a:spcPct val="150000"/>
              </a:lnSpc>
              <a:spcBef>
                <a:spcPts val="0"/>
              </a:spcBef>
              <a:defRPr lang="ko-KR" sz="1050" b="1"/>
            </a:lvl5pPr>
          </a:lstStyle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 b="1"/>
            </a:lvl1pPr>
            <a:lvl2pPr>
              <a:lnSpc>
                <a:spcPct val="150000"/>
              </a:lnSpc>
              <a:spcBef>
                <a:spcPts val="0"/>
              </a:spcBef>
              <a:defRPr lang="ko-KR" sz="1200" b="1"/>
            </a:lvl2pPr>
            <a:lvl3pPr>
              <a:lnSpc>
                <a:spcPct val="150000"/>
              </a:lnSpc>
              <a:spcBef>
                <a:spcPts val="0"/>
              </a:spcBef>
              <a:defRPr lang="ko-KR" sz="1100" b="1"/>
            </a:lvl3pPr>
            <a:lvl4pPr>
              <a:lnSpc>
                <a:spcPct val="150000"/>
              </a:lnSpc>
              <a:spcBef>
                <a:spcPts val="0"/>
              </a:spcBef>
              <a:defRPr lang="ko-KR" sz="1050" b="1"/>
            </a:lvl4pPr>
            <a:lvl5pPr>
              <a:lnSpc>
                <a:spcPct val="150000"/>
              </a:lnSpc>
              <a:spcBef>
                <a:spcPts val="0"/>
              </a:spcBef>
              <a:defRPr lang="ko-KR" sz="1050" b="1"/>
            </a:lvl5pPr>
          </a:lstStyle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그래픽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ko-KR" sz="1800"/>
            </a:lvl1pPr>
            <a:lvl2pPr marL="283464">
              <a:defRPr lang="ko-KR" sz="1800"/>
            </a:lvl2pPr>
            <a:lvl3pPr marL="566928">
              <a:defRPr lang="ko-KR" sz="1600"/>
            </a:lvl3pPr>
            <a:lvl4pPr marL="758952">
              <a:defRPr lang="ko-KR" sz="1400"/>
            </a:lvl4pPr>
            <a:lvl5pPr marL="1042416">
              <a:defRPr lang="ko-KR" sz="14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래픽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6" name="바닥글 개체 틀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래픽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2" name="그래픽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6" name="그래픽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제목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ko-KR" sz="18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</a:lstStyle>
            <a:p>
              <a:pPr rtl="0"/>
              <a:endParaRPr lang="ko-KR" dirty="0">
                <a:latin typeface="맑은 고딕" panose="020B0503020000020004" pitchFamily="50" charset="-127"/>
              </a:endParaRPr>
            </a:p>
          </p:txBody>
        </p:sp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ko-KR" sz="1800"/>
            </a:lvl1pPr>
            <a:lvl2pPr marL="283464">
              <a:defRPr lang="ko-KR" sz="1800"/>
            </a:lvl2pPr>
            <a:lvl3pPr marL="566928">
              <a:defRPr lang="ko-KR" sz="1600"/>
            </a:lvl3pPr>
            <a:lvl4pPr marL="758952">
              <a:defRPr lang="ko-KR" sz="1400"/>
            </a:lvl4pPr>
            <a:lvl5pPr marL="1042416">
              <a:defRPr lang="ko-KR" sz="14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11" name="자유형(F)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60" name="바닥글 개체 틀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ko-KR" sz="24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0" name="바닥글 개체 틀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래픽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ko-KR" sz="55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67" name="그래픽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9" name="그래픽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9" name="자유형(F)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6" name="그래픽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8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-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75" name="제목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(S)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직선 연결선(S)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자유형(F)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5" name="자유형(F)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7" name="자유형(F)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림 개체 틀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6" name="그림 개체 틀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0" name="텍스트 개체 틀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1" name="텍스트 개체 틀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7" name="텍스트 개체 틀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8" name="텍스트 개체 틀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9" name="텍스트 개체 틀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4" name="텍스트 개체 틀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2" name="그림 개체 틀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73" name="그림 개체 틀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6" name="텍스트 개체 틀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4" name="텍스트 개체 틀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-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(S)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직선 연결선(S)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림 개체 틀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6" name="그림 개체 틀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0" name="텍스트 개체 틀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1" name="텍스트 개체 틀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7" name="텍스트 개체 틀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8" name="텍스트 개체 틀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9" name="텍스트 개체 틀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4" name="텍스트 개체 틀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2" name="그림 개체 틀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73" name="그림 개체 틀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6" name="텍스트 개체 틀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4" name="텍스트 개체 틀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5" name="제목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그림 개체 틀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2" name="그림 개체 틀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3" name="텍스트 개체 틀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4" name="텍스트 개체 틀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6" name="텍스트 개체 틀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7" name="텍스트 개체 틀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8" name="텍스트 개체 틀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9" name="그림 개체 틀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0" name="그림 개체 틀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1" name="텍스트 개체 틀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42" name="텍스트 개체 틀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sz="1200" b="1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sz="3200" b="1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C43B8D3-9A08-F84C-9DD4-44948BA52D4B}" type="slidenum">
              <a:rPr lang="en-US" altLang="ko-KR" smtClean="0"/>
              <a:pPr/>
              <a:t>‹#›</a:t>
            </a:fld>
            <a:endParaRPr lang="en-US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연결선(S)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</a:lstStyle>
          <a:p>
            <a:pPr rtl="0"/>
            <a:r>
              <a:rPr lang="ko-KR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0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84400" indent="-2844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28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688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baseline="0">
          <a:ea typeface="맑은 고딕" panose="020B0503020000020004" pitchFamily="50" charset="-127"/>
        </a:defRPr>
      </a:lvl2pPr>
      <a:lvl3pPr marL="11448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baseline="0">
          <a:ea typeface="맑은 고딕" panose="020B0503020000020004" pitchFamily="50" charset="-127"/>
        </a:defRPr>
      </a:lvl3pPr>
      <a:lvl4pPr marL="16020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b="1" baseline="0">
          <a:ea typeface="맑은 고딕" panose="020B0503020000020004" pitchFamily="50" charset="-127"/>
        </a:defRPr>
      </a:lvl4pPr>
      <a:lvl5pPr marL="20592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b="1" baseline="0">
          <a:ea typeface="맑은 고딕" panose="020B0503020000020004" pitchFamily="50" charset="-127"/>
        </a:defRPr>
      </a:lvl5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0084" y="1134510"/>
            <a:ext cx="6528816" cy="1883664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Single-variate Linear Regression </a:t>
            </a:r>
            <a:b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</a:br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without Bias Term</a:t>
            </a:r>
            <a:b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</a:br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-for Several Samples-</a:t>
            </a:r>
            <a:br>
              <a:rPr lang="ko-KR" altLang="en-US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7096" y="4483172"/>
            <a:ext cx="5943600" cy="411480"/>
          </a:xfrm>
        </p:spPr>
        <p:txBody>
          <a:bodyPr rtlCol="0">
            <a:normAutofit lnSpcReduction="10000"/>
          </a:bodyPr>
          <a:lstStyle>
            <a:defPPr>
              <a:defRPr lang="ko-KR"/>
            </a:defPPr>
          </a:lstStyle>
          <a:p>
            <a:r>
              <a:rPr lang="en-US" altLang="ko-KR" dirty="0">
                <a:solidFill>
                  <a:srgbClr val="231F20"/>
                </a:solidFill>
              </a:rPr>
              <a:t>Deep-Learning Seminar ch.6</a:t>
            </a:r>
            <a:endParaRPr lang="ko-KR" altLang="en-US" dirty="0">
              <a:solidFill>
                <a:srgbClr val="231F20"/>
              </a:solidFill>
            </a:endParaRPr>
          </a:p>
          <a:p>
            <a:pPr rtl="0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A21A-E3E9-9DC6-8D8F-B75CDAB9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E65FC94-37AB-51B7-FBF1-FA449398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55DF67-5CE9-D8AD-7F4A-EF3A6C90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5479D58-AB30-F7B2-B7F6-0CCEC1C3D5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10</a:t>
            </a:fld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120C8-70F5-F1EB-63FA-03ECEFC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9" y="2183020"/>
            <a:ext cx="4599352" cy="3213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E0639-8359-604E-7DEE-8F29CB939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11" y="2141743"/>
            <a:ext cx="6923221" cy="33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D9A9-377B-16EC-7473-994BF4E5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555046F-FAA7-5D4B-B586-1FDC247E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70828ED-332C-4436-1CE3-465E2F76A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585A97E-B068-2947-0BC5-5BEEBA1247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207F9-3A37-4DDA-F8AB-01FFB2F6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2" y="1699988"/>
            <a:ext cx="5000955" cy="49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A73C-386F-B965-02DA-B191A825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FA751C0-C6DC-983E-7D85-DDFBDD02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19B6FD7-43AC-7D23-D663-EFF95C149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BC2192E-A8C9-E144-EFE8-10367B6243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008C6-9C66-2B77-E721-520B1501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06" y="1735279"/>
            <a:ext cx="8670383" cy="49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7F02-C69E-4777-D5F2-385316A41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156D68D-18B2-5C73-9F13-7BB1B41B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D6B99F82-8642-B895-E1FF-7D1EA38FE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3BEDB92-2578-FF8E-6D36-9DBFA76B0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13</a:t>
            </a:fld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71D6D-DD1A-0DB1-F2B5-36A39F12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6" y="1841706"/>
            <a:ext cx="10275310" cy="48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0606-36F0-B832-73F7-BCE020DF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130E053-9B45-3EE2-904A-033AA4CA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6ECBFB9-128F-4B57-5687-D669078CB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1F2AFF0-4461-12C0-1D59-9510C0FE5B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B2452-5678-BE38-F189-765FD173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39" y="1800600"/>
            <a:ext cx="9716721" cy="4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2C52-82A5-62F2-7952-A60C4BF2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7FA9F4DC-59E1-14AE-E881-3B22E90E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97D090E-03A7-0568-7FE4-6E0FC4D0E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B88B7EE-8B95-DF3C-D40C-FFA06E9207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C46185-7E99-5EFB-160A-CA2D5555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1" y="1782749"/>
            <a:ext cx="8251837" cy="49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F9ED7-BFCC-965E-DAF1-CD4CB7117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BEFAC19-47BD-2253-A43F-FF86A8DF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2C26D02-D4CB-F8DA-8901-3C0FDC003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1C433EA-0A6D-B673-90DF-41DFDBF906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8C70C-AAEB-DFA3-71CF-8F9F3C3F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78940"/>
            <a:ext cx="8614637" cy="49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0F93-983B-E707-7433-597089AA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1D0D3E5-7652-7364-3CE1-AFD1991B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45BD9BD-5951-FED7-ABC9-1EE3708DA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3ED6906-9618-A23D-4E47-0AAE24F073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A918F-3604-FEEF-2C1F-C081A999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01" y="1775130"/>
            <a:ext cx="8398797" cy="49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0CC4-2200-BB92-11F2-A3D3B827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EE00C2C-9A4A-8CA8-2509-A7EA7D67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76E5494-D838-E6D6-BB31-761988E6F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9D4EEAE-6573-F895-08DE-459B0E2822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081BB-D685-879E-05EF-283E05D2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57" y="1687084"/>
            <a:ext cx="7956689" cy="50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5ADAC-1298-0102-CA78-9F28FA97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D935880-C59F-C6C8-2A6F-10E4400E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C8836BD-0AAA-F1F0-8157-ED1AD629A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02DD8EB-FE1A-B293-D6F8-4C6A096BB5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6618F7-BC49-F8D5-DEE1-9AD35F5D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18387"/>
            <a:ext cx="8633060" cy="49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6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2" y="65928"/>
            <a:ext cx="8762246" cy="1325880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b="1" dirty="0"/>
              <a:t>contents</a:t>
            </a:r>
            <a:endParaRPr 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788" y="123924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Computational Efficiency and Mini-batch</a:t>
            </a:r>
            <a:endParaRPr lang="ko-KR" sz="2400" b="1" dirty="0"/>
          </a:p>
        </p:txBody>
      </p:sp>
      <p:sp>
        <p:nvSpPr>
          <p:cNvPr id="48" name="텍스트 개체 틀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7230" y="1228702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1</a:t>
            </a:r>
            <a:endParaRPr lang="ko-KR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788" y="1877284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Theory</a:t>
            </a:r>
            <a:endParaRPr lang="ko-KR" sz="2400" b="1" dirty="0"/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7230" y="1859880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2</a:t>
            </a:r>
            <a:endParaRPr 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788" y="2563439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Vectorization</a:t>
            </a:r>
            <a:endParaRPr lang="ko-KR" sz="2400" b="1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17230" y="2539177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3</a:t>
            </a:r>
            <a:endParaRPr lang="ko-KR" b="1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788" y="323757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Backpropagation with NumPy </a:t>
            </a:r>
            <a:endParaRPr lang="ko-KR" sz="2400" b="1" dirty="0"/>
          </a:p>
        </p:txBody>
      </p: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7230" y="3206458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4</a:t>
            </a:r>
            <a:endParaRPr lang="ko-KR" b="1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8" y="394779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Implementation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17230" y="3909820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5</a:t>
            </a:r>
            <a:endParaRPr lang="ko-KR" b="1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68148B3D-680A-005B-6235-2804A9C6ACF0}"/>
              </a:ext>
            </a:extLst>
          </p:cNvPr>
          <p:cNvSpPr txBox="1">
            <a:spLocks/>
          </p:cNvSpPr>
          <p:nvPr/>
        </p:nvSpPr>
        <p:spPr>
          <a:xfrm>
            <a:off x="302714" y="4724331"/>
            <a:ext cx="8358579" cy="428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800" dirty="0"/>
              <a:t>Batch, Stochastic, Mini-batch Gradient Descent Methods - Theory</a:t>
            </a:r>
          </a:p>
        </p:txBody>
      </p:sp>
      <p:sp>
        <p:nvSpPr>
          <p:cNvPr id="9" name="텍스트 개체 틀 47">
            <a:extLst>
              <a:ext uri="{FF2B5EF4-FFF2-40B4-BE49-F238E27FC236}">
                <a16:creationId xmlns:a16="http://schemas.microsoft.com/office/drawing/2014/main" id="{11511FA1-A375-6845-16F4-BAB1CD12C081}"/>
              </a:ext>
            </a:extLst>
          </p:cNvPr>
          <p:cNvSpPr txBox="1">
            <a:spLocks/>
          </p:cNvSpPr>
          <p:nvPr/>
        </p:nvSpPr>
        <p:spPr>
          <a:xfrm>
            <a:off x="8501975" y="4677759"/>
            <a:ext cx="926770" cy="5490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dirty="0"/>
              <a:t>6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BB861CA-211D-45D1-D800-D0C8FA9B52B3}"/>
              </a:ext>
            </a:extLst>
          </p:cNvPr>
          <p:cNvSpPr txBox="1">
            <a:spLocks/>
          </p:cNvSpPr>
          <p:nvPr/>
        </p:nvSpPr>
        <p:spPr>
          <a:xfrm>
            <a:off x="296773" y="5398539"/>
            <a:ext cx="8358579" cy="4288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600" dirty="0"/>
              <a:t>Batch, Stochastic, Mini-batch Gradient Descent Methods - Implementation</a:t>
            </a:r>
          </a:p>
        </p:txBody>
      </p:sp>
      <p:sp>
        <p:nvSpPr>
          <p:cNvPr id="11" name="텍스트 개체 틀 48">
            <a:extLst>
              <a:ext uri="{FF2B5EF4-FFF2-40B4-BE49-F238E27FC236}">
                <a16:creationId xmlns:a16="http://schemas.microsoft.com/office/drawing/2014/main" id="{772F724A-F4A6-5288-CE0A-EA442B06DB90}"/>
              </a:ext>
            </a:extLst>
          </p:cNvPr>
          <p:cNvSpPr txBox="1">
            <a:spLocks/>
          </p:cNvSpPr>
          <p:nvPr/>
        </p:nvSpPr>
        <p:spPr>
          <a:xfrm>
            <a:off x="8526037" y="5381135"/>
            <a:ext cx="926770" cy="549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altLang="ko-KR" dirty="0"/>
              <a:t>7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597D6F9A-5B41-E4D7-C7FD-F14F3B936923}"/>
              </a:ext>
            </a:extLst>
          </p:cNvPr>
          <p:cNvSpPr txBox="1">
            <a:spLocks/>
          </p:cNvSpPr>
          <p:nvPr/>
        </p:nvSpPr>
        <p:spPr>
          <a:xfrm>
            <a:off x="290683" y="6156881"/>
            <a:ext cx="8376702" cy="42880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400" dirty="0"/>
              <a:t>Batch, Stochastic, Mini-batch Gradient Descent - Comparison for Various Batch Sizes</a:t>
            </a:r>
          </a:p>
        </p:txBody>
      </p:sp>
      <p:sp>
        <p:nvSpPr>
          <p:cNvPr id="13" name="텍스트 개체 틀 49">
            <a:extLst>
              <a:ext uri="{FF2B5EF4-FFF2-40B4-BE49-F238E27FC236}">
                <a16:creationId xmlns:a16="http://schemas.microsoft.com/office/drawing/2014/main" id="{A08E06B2-378C-4226-FA59-F81E3EBCA309}"/>
              </a:ext>
            </a:extLst>
          </p:cNvPr>
          <p:cNvSpPr txBox="1">
            <a:spLocks/>
          </p:cNvSpPr>
          <p:nvPr/>
        </p:nvSpPr>
        <p:spPr>
          <a:xfrm>
            <a:off x="8501975" y="6132619"/>
            <a:ext cx="926770" cy="5490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altLang="ko-K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1024-6013-DA7D-3547-2E0D520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47F378A-73CF-4EE4-C991-5E467062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375DAFB-C360-1F61-D18C-F6BB0C0D2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98A912D-FFE9-B299-4297-CF6EE8CCB2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2EF5A6-D892-EC54-88E4-6A6C7F2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4" y="2263319"/>
            <a:ext cx="10454512" cy="36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5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D1CF-C220-78AD-C307-20B02BA91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3BE55A4-73F9-EF2F-55B5-ED3B1B1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CA01B32-E923-EE30-8F15-697881769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8D6ABB1-7F6F-45DC-12CE-CFA5187659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478F3-D905-C096-B3BE-74D9CE17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2" y="1626339"/>
            <a:ext cx="10735384" cy="5051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5C17D-2DE3-7E88-F975-C137F000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756" y="1681749"/>
            <a:ext cx="2385267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53AF-BC05-A951-977E-7E871FCA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DA40757-6685-00DE-7493-DEE1BF9D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7B7EDC1-4E18-562A-3B78-9507B6822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BF73DD2-6E12-9226-FE8B-54D255687C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E5850-BF14-A4A8-E7D2-64F2B15D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03" y="1863161"/>
            <a:ext cx="8886908" cy="48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AA976-83D9-57C6-6500-08318824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5C75DE4-26D6-A13E-818A-FE5DA075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E2A180-DCEE-8ABF-0E16-24FD5745F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0CE3A7-3341-50E7-138D-DB9BF8E584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F4980E-4DC1-F769-A7A4-56B57B6F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1728409"/>
            <a:ext cx="9925079" cy="48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0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0E35-4653-7405-3D73-06E7D1F7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2005F5F-CCD2-5455-A6C8-6800380A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69515EC-34D4-9EA1-347F-6BCFDD068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4BAD5B8-409C-BBEE-EAF9-8A055A402E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FF578-3A1C-B71F-35D7-F5674559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45" y="1785958"/>
            <a:ext cx="9678309" cy="47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3120-73C2-43F7-60DF-2598EF2F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A6224BB-3869-EEE6-CB17-8F126DBF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AE4771D-C2CE-CA15-1D08-791508E4E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E801C5B-21CC-210C-08C0-263E6298D0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25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710FC-7825-B5BB-49C7-EDA2FC47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38" y="1968725"/>
            <a:ext cx="10145523" cy="41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7621F-919A-3B45-E688-1926D2D5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E11D129-DE4C-1CE7-739A-80BAAC66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B2CFC48-C296-C2FA-1D9D-7E148F585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34C6B96-5BA5-4E99-EC86-BE18FC55CE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08B55-096F-A8F4-DE8C-8A27B27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84" y="1796847"/>
            <a:ext cx="8981632" cy="4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D36A-DED7-1BE8-0399-D8866018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60E482B-A79F-752C-A9F6-48A65C96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2260BD2-7C86-4B21-1E03-7D5D01057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C96CE47-FB17-AE6C-7C43-E807CB573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4D82D-90E9-FFA0-3934-0E3698DB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02" y="1855954"/>
            <a:ext cx="9132396" cy="46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77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8701-58A9-D21A-1AAF-3C6C13CE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2218067-AF2C-22CB-39A7-D3C3A21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1D2D8C5-52FA-DE24-AAB8-8A347821C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D0647E0-4BA2-91B9-336A-8BA80EE922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81984-6D76-8BA3-33ED-CBA5FFA1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4" y="1933155"/>
            <a:ext cx="9406351" cy="45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9124A-D508-71C1-0402-C3152B6F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60B43BE-AE58-DCEE-9178-09557A09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A98DB14-1D1A-85B0-7208-DB64D5A24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66175A5-E9AE-2B19-C973-F0BF5F2BF4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E8370-3203-8265-A6F2-76483565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24" y="1831083"/>
            <a:ext cx="9045152" cy="46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6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/>
              <a:t>3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DC78A-FEBA-FEB8-98D1-623A5918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8" y="1795401"/>
            <a:ext cx="10796904" cy="47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E0F1-75B1-8E0B-D777-442C4025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C243EC3-7A03-4DE6-D717-B9E54DD7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D897E44-8C41-D32D-8290-868F29F36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9FB2E9C-9C6C-02E2-7CFE-DB20190411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22578-79AC-6988-D199-B69F9642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6" y="1819651"/>
            <a:ext cx="9089788" cy="44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465B0-F639-CF37-B708-BC9128AA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FFCEAA5-8143-0B29-EE2B-E95215E2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4424936-1913-D1B4-9CA2-8A78470CD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4B1E99F-E2A5-8A3B-873E-6F58740246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B281D-672A-E439-AC6D-63C5867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56" y="1861772"/>
            <a:ext cx="8946487" cy="45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68A10-57AC-FA52-ED1A-F28FA9461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CF10AA8-105F-FC3A-FB79-26E90E50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3F9C7F1-94D6-DBA5-8D53-8A7242826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1E0F18D-8AFB-9A7F-E7A9-C0123B4501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0C3D2-0A35-2E74-A7E4-46572EA9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97" y="1823855"/>
            <a:ext cx="9451805" cy="4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1B55-B4D7-9F99-BC9F-E1F0DF4D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A1BACAF-0A22-1A68-30B2-9D8E81A4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DC7E424-A266-A10A-399D-7A69DBDA6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C59CC2D-F400-3F12-BFB9-009FFF2C3E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D577B-3F13-DCCE-A9DA-3A7E1330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11" y="1919771"/>
            <a:ext cx="9764778" cy="4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47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E19B-1927-BD00-CE59-3DFC166E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F080E9A-AE32-AB9E-D148-81E77C11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DA9DD17-4D8C-0143-D05F-7FA0AE3DE3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DA7E4FA-6B35-DD55-F2CC-237CBA5DC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A775F9-6A74-7BD8-3784-C0FF4F63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96" y="1843566"/>
            <a:ext cx="9543007" cy="46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90D4C-6D59-8A11-9286-C9BE090D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274C176-4E62-3A3D-0CB7-D7A2F669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6F8CEA3-9DBA-563B-DB0E-8B750D319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4A9220A-E7F1-9094-2D0F-B1D199500E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F82CB-DD29-FF53-F49F-A98E2687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83" y="1964238"/>
            <a:ext cx="10021834" cy="4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309F-AEE8-230A-7D84-A445871C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030E821-8E02-429F-BDD0-189EE1F2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2083496-DEC0-5470-4882-30499EE13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84313F7-B726-D503-7716-870C803D6C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58BDC-D17E-32F5-62A3-11E8E8ED6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88" y="1814827"/>
            <a:ext cx="8157823" cy="47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48A3-6720-A20B-87C5-D311060C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0E5A605-7386-0B12-438E-813C0862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BDA0CBB-BCE5-E63B-E0F8-D72BEB48D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AA5AAA7-D3DA-4490-D4D3-8BBC5FECFC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3D201E-965A-0E94-09EA-2DAE92F3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90" y="1795175"/>
            <a:ext cx="7640819" cy="47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94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3333-AB1E-9CA1-5FEE-0C1E868D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CFFEE3F-0321-B9CB-ECE7-7FF65B1C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92B2BBC-4BB6-4FD9-3F56-BFA09A7D3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19758CB-31AD-349F-8A4D-C8C6A2A01D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75B48-A93E-5B78-285A-7A445FDB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01" y="1897060"/>
            <a:ext cx="8505397" cy="45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2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B31E-AB09-03E5-749B-2ABF226F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A2C6567-D9BE-7188-72F9-B596E9D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E1DBC86-7216-677E-09E7-646BFE03D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A619AD7-230F-DF38-5E3D-A82BC78638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BECB3-3383-A7A6-3D59-DD6E1110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30" y="1683681"/>
            <a:ext cx="8108340" cy="49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3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DC7A-6FB5-3A08-DA8C-907DA636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9B68989-813A-EA1F-EF46-0147CB38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7B2DD1E-2CE5-BCD6-67E0-93D6D5FC0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23DAEF5-ADEB-EE9F-CA27-E8205DBE9B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A7220-D246-C327-F0CD-BB439F5A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99" y="1727399"/>
            <a:ext cx="9280001" cy="49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6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23AA-8EDF-0980-7A6A-DC76ABEA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5B98C8A-926F-2AF0-1DD9-A5EA3360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D3B27A91-7F55-D8AB-DC99-0B58CA3AC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C2CAC04-09F0-D46C-877C-DC1FE3B49C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880BF-8A6C-9D39-977A-23F7DF89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24" y="1811017"/>
            <a:ext cx="7258151" cy="48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6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25AA-41D6-CF44-CEC1-97ACB8CD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ACB64FB-E347-B77A-BB1E-1E901E9C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7AE91B3-1272-85B8-6B6F-34B9AB900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31FD164-1266-D55C-A67A-A78FDD8245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4F8EE-8C46-6453-6B76-F64B991C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12" y="1685689"/>
            <a:ext cx="7535376" cy="50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6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C868-FD82-78EA-04F6-AA7C1443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A10D02A-D807-3D48-D6C7-7D0C0E7A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D6E49E2-0B18-2710-117B-655007D25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23A72D5-3CF7-4DF9-F56E-C45A1E8A7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8D4C2-EB1D-71F8-6352-34D7F8A9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61" y="1690703"/>
            <a:ext cx="7971477" cy="4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699C-A10A-E620-E959-79EBF991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42F81BF-28A3-0E81-4FB7-681F1E5B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686B9EB-8675-48C4-8D10-5186D6F98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68C4D1A-5E5D-F932-E891-724C0F512F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C4B8B-D1AF-E7F0-3CCD-2BDBC440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2" y="1915530"/>
            <a:ext cx="6903199" cy="2824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1FB8D8-097A-1E3A-BC2A-64489026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850" y="1961080"/>
            <a:ext cx="4103313" cy="23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7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EACF-D092-AD4F-3D0E-6A3F5F0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821CDDE-399B-885C-538F-4DEF071B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EF5361A-B0FB-6E8A-365E-47966A8F3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12A1A38-5854-D625-E75B-043B70F4A6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479B7-139B-C6B0-8129-5FC0807E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91" y="1907082"/>
            <a:ext cx="9824218" cy="46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0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7D4CD-5985-760A-7D1F-991A1259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A378D72-0F38-A4D6-146C-F8796EB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63A23A6-2E8C-64D1-3866-4D330FCA5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E8C1B05-A70B-3EAE-E3C1-5FB33ECF8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71199-52AE-D344-498D-CDD0A4AF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/>
          <a:stretch/>
        </p:blipFill>
        <p:spPr>
          <a:xfrm>
            <a:off x="753100" y="2021303"/>
            <a:ext cx="11206289" cy="43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2858F-9BD3-E65C-4ED3-539BB871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191FEF8-7CC0-DD74-15EE-1811BC45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D014657-C96E-7E67-D315-58BC347DA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C52D2D7-11B0-9249-A8B2-FC3EC26317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88E701-D98B-4B21-90CF-9C16340F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3" y="2007747"/>
            <a:ext cx="8937114" cy="41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F6C4-5766-320E-194A-37069DA4D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B6DDC89-2ADF-2C8A-4D10-0EA11495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27D61F5-4D93-641B-F093-C26C17CDA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ACD84D5-A51F-D2C3-60C5-D02D5DC046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78A37-A7F1-00D1-627C-E5B283A8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39" y="2056343"/>
            <a:ext cx="9601521" cy="40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95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4F5B-2C0B-8957-A378-1173A6B73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3A1457B-6497-FC57-CB7F-6847743B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2036153-7FAF-4E1B-8266-642B281B7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024561-F168-C3FF-2EC3-147DFB8F97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39CAD-7434-0E4C-304D-AD29B2A9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46" y="1920210"/>
            <a:ext cx="10159707" cy="41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7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AA8BA-B326-DB8E-7088-C8180935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3875EA1-698E-0A7B-4C13-A4FBF89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1509E35-E9BB-11CA-4FCC-79AE0F2AC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F4A16B9-6AAF-0AE7-97C7-6E51265A0B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EE9C3-8F14-DC3E-03CE-1A79C2A3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7" y="2021305"/>
            <a:ext cx="10037836" cy="40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9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52F-CED5-70A6-DB66-C6557C8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9191EFC-C69D-7CC9-178D-EFBBACBB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1DAA6DD-C3C0-B1EF-2F10-167CEE2D7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CFBC372-F007-1BC6-3196-489167D3D3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33B3DB-602C-E0D5-24F8-281AE55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76710"/>
            <a:ext cx="8681860" cy="49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9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C51F-2E4C-B74F-7281-F10BE3F9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FA3D8E8-63F8-B40C-C1EF-36ACD6C5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0AD6AA-76A0-A980-D768-FC7FFE35A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B7639DB-44FF-CDB4-D46D-723D352C7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99EC3-58D9-CE8C-CD2F-8C3272A2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60" y="1785959"/>
            <a:ext cx="5429322" cy="47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D1F5-E5EA-2D88-0D1D-B521FD49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7DA25D68-3CCF-E4F0-AF8B-312DCA4B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5014838-E16D-BC0D-91C1-B287A1696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5DE72F4E-843D-B7BF-39D2-CFA55814D5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20EEA-D8DC-908A-9F05-A84341DA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9" y="2102035"/>
            <a:ext cx="9866802" cy="39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3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9AA8-C867-1D28-F6AB-9B6B23DA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665417E-AE26-CF83-734C-2713C8CD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7BC58CE-A3F8-80B9-3F7A-814C6E3EE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2B09252-A993-BC92-EF30-EFC65BF23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9BA71-6245-1272-E574-4A356933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08" y="1915230"/>
            <a:ext cx="10165183" cy="41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2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BF60-E299-41D8-5624-1FA36F64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E774C5C-7ECB-D582-950F-7A65FFD8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6007ACD-9110-7394-2120-09BFC0F49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1507E05-EE3A-95D9-FA79-9B61E95D1C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B5607-347D-57BB-F3E3-EC942023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210" y="1720790"/>
            <a:ext cx="6253579" cy="48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12B1-5E5C-B11D-A946-033342720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2055F02-670C-42A9-0D60-DB869DAC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B7E4A07-B4B5-1D1A-75AB-085CC6324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DC77B56-7AF1-8EB5-0DEF-9721CB357C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54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91C6A-063D-B1F7-C399-00DF56BB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7" y="1870255"/>
            <a:ext cx="5715773" cy="4278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3DBF2F-620E-8D41-A381-5631BAEB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367"/>
            <a:ext cx="5237747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3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A9574-C522-B4CA-A199-84E2BE63F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9B1F875-5236-C94A-3C42-EBACA070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E8BB4C9-95AA-D95A-744A-37B766937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688DF17-C0BC-CEDB-136E-A05F0899CE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FAD08-2852-19B8-BB4E-49333135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35" y="1685710"/>
            <a:ext cx="4353329" cy="48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2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7989-1C31-4C10-1EA2-F30409FD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80622C3-76CF-227B-4E4E-5F4725AC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346BF23-26D2-BD82-61F4-444B1DF91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F9F3E3D-5858-F4BB-1FAE-8D8B59D01D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DDFAA-C66B-4A27-868E-B2509D05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1" y="1970150"/>
            <a:ext cx="6085224" cy="4093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C8ED0A-A46C-7194-13A4-212A2B0C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71" y="1970150"/>
            <a:ext cx="5272955" cy="41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9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D5ABB-1F9E-FAA6-0E21-83B98970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7BD723B-6157-3AD2-A6FF-92B9FA97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32662AB-D79F-C060-896D-2B0846867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24EABC0-245B-0AC1-BF76-0934832FEA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B03D6-DB18-1683-3615-CA89F543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1" y="1763905"/>
            <a:ext cx="8860977" cy="48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7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5F9B-8786-234C-3620-4CA7EC5F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5DAA41E-EF81-987D-45C5-5F0A335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5734EDF-D126-C388-6872-AF5AB2096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6C94804-6CA3-0B37-0CAB-296D962FDE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B9DCF-0A08-5430-D792-772C428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8" y="1812032"/>
            <a:ext cx="8677403" cy="4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646B-E541-47BC-89D7-26FA75BF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0825D84-1A49-5604-B514-D8B71513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8B26C3A-EFE4-5C63-2525-7D7F31641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797028A-A905-7EA6-4DAC-426D66FEDC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50E41-4D6C-E9E5-7A93-C359E170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10" y="1777945"/>
            <a:ext cx="8998122" cy="47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2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5C5C-6CBB-E3E1-9F13-4C8AF399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B52FACB-F788-CE4F-3F03-C77A09E0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57CF42A-9DC1-0BBF-85C3-3FB8FC335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EE6547D-3566-07B8-60AF-F3AE4C1A32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29E3D-809C-92BE-0E80-72F7C670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76" y="1754690"/>
            <a:ext cx="6613247" cy="47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7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CC87-48BD-8E8A-441D-021AF7EC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7CD9426-D261-E296-7572-20128DC5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7EB231-8F5F-7308-95D3-C1964A83E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1A34659-F0ED-DBFB-8A9F-A5839BE4CC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87D29-6D19-CDB3-1EF2-DB171F5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86" y="1749866"/>
            <a:ext cx="8215227" cy="479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F69D-F332-3818-A044-4D480A66E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66CDB2F-96F4-CF37-1969-B5526495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A8C62C6-014A-4A6D-482E-4C43AAADA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D11F199-4395-3326-40E1-07BDE5C80B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FA9AC-B884-E24E-5B2E-967D6863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53" y="1711762"/>
            <a:ext cx="8209493" cy="47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9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75" y="2214823"/>
            <a:ext cx="4653133" cy="19751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05B2-9178-51C5-D593-7C078C67D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97A9E72-7ABA-4185-64A8-11FE12E7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6D1F9EB-4ECF-B578-B6FA-861E8C50ED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756FF4D-26A5-A413-B335-1386AD28F6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FA18AE-38BB-757C-0C69-33DE2EC4F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"/>
          <a:stretch/>
        </p:blipFill>
        <p:spPr>
          <a:xfrm>
            <a:off x="642505" y="2036298"/>
            <a:ext cx="10882926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9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67B7-50C9-3B4C-4A87-EB9C0075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EA19425-7304-6FC8-1879-DF05531C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399B963-3972-D1E3-E453-6D600EEC0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A3A7F67-E4F0-A671-84DF-1033FA5DF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899F2-EC5E-4ECC-5119-6B57E70A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03" y="2106403"/>
            <a:ext cx="9138913" cy="40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04C40-8311-555B-D7B6-540D823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106E29F-F1C6-2947-9EEF-F29B0F90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A97DC51-5CD2-0272-0493-B01A867B3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F707030-3878-472B-F103-4C673F4F69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4DCBE-7634-26E2-C7EE-919D5165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41" y="1829094"/>
            <a:ext cx="8487668" cy="46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맑은 고딕"/>
        <a:cs typeface=""/>
      </a:majorFont>
      <a:minorFont>
        <a:latin typeface="Arial Black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4348_TF22529792_Win32" id="{3EAAE319-04D4-4D21-9ECA-EA5643E232C8}" vid="{8C112F69-DD74-48EE-93BA-D81D46D4AF9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 디자인</Template>
  <TotalTime>218</TotalTime>
  <Words>517</Words>
  <Application>Microsoft Office PowerPoint</Application>
  <PresentationFormat>와이드스크린</PresentationFormat>
  <Paragraphs>259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Pretendard Variable</vt:lpstr>
      <vt:lpstr>맑은 고딕</vt:lpstr>
      <vt:lpstr>Arial</vt:lpstr>
      <vt:lpstr>Office 테마</vt:lpstr>
      <vt:lpstr>Single-variate Linear Regression  without Bias Term -for Several Samples- </vt:lpstr>
      <vt:lpstr>contents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Backpropagation with NumPy </vt:lpstr>
      <vt:lpstr>Backpropagation with NumPy </vt:lpstr>
      <vt:lpstr>Backpropagation with NumPy </vt:lpstr>
      <vt:lpstr>Backpropagation with NumPy </vt:lpstr>
      <vt:lpstr>Backpropagation with NumPy </vt:lpstr>
      <vt:lpstr>Implementation</vt:lpstr>
      <vt:lpstr>Implementation</vt:lpstr>
      <vt:lpstr>Implementation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Implementation</vt:lpstr>
      <vt:lpstr>Batch, Stochastic, Mini-batch Gradient Descent Methods  - Implementation</vt:lpstr>
      <vt:lpstr>Batch, Stochastic, Mini-batch Gradient Descent Methods  - Implementation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Single-variate Linear Regression  without Bias Term -for Several Samples- </dc:title>
  <dc:creator>유지아</dc:creator>
  <cp:lastModifiedBy>유지아</cp:lastModifiedBy>
  <cp:revision>3</cp:revision>
  <dcterms:created xsi:type="dcterms:W3CDTF">2024-02-27T09:23:36Z</dcterms:created>
  <dcterms:modified xsi:type="dcterms:W3CDTF">2024-02-27T13:01:37Z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